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Clase 702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14 de </a:t>
            </a:r>
            <a:r>
              <a:rPr lang="en-US" dirty="0" err="1" smtClean="0">
                <a:solidFill>
                  <a:srgbClr val="00B050"/>
                </a:solidFill>
              </a:rPr>
              <a:t>abril</a:t>
            </a:r>
            <a:r>
              <a:rPr lang="en-US" dirty="0" smtClean="0">
                <a:solidFill>
                  <a:srgbClr val="00B050"/>
                </a:solidFill>
              </a:rPr>
              <a:t> del 2016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62a:  </a:t>
            </a:r>
            <a:r>
              <a:rPr lang="es-ES_tradnl" dirty="0" smtClean="0"/>
              <a:t>¿Quién es el personaje principal de la película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movie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“</a:t>
            </a:r>
            <a:r>
              <a:rPr lang="es-ES_tradnl" dirty="0" err="1" smtClean="0"/>
              <a:t>Goal</a:t>
            </a:r>
            <a:r>
              <a:rPr lang="es-ES_tradnl" dirty="0" smtClean="0"/>
              <a:t>: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Dream</a:t>
            </a:r>
            <a:r>
              <a:rPr lang="es-ES_tradnl" dirty="0" smtClean="0"/>
              <a:t> </a:t>
            </a:r>
            <a:r>
              <a:rPr lang="es-ES_tradnl" dirty="0" err="1" smtClean="0"/>
              <a:t>Begins</a:t>
            </a:r>
            <a:r>
              <a:rPr lang="es-ES_tradnl" dirty="0" smtClean="0"/>
              <a:t>”?</a:t>
            </a:r>
          </a:p>
          <a:p>
            <a:pPr marL="0" indent="0">
              <a:buNone/>
            </a:pPr>
            <a:r>
              <a:rPr lang="es-ES_tradnl" i="1" dirty="0" smtClean="0">
                <a:solidFill>
                  <a:srgbClr val="800080"/>
                </a:solidFill>
              </a:rPr>
              <a:t>L.O: to </a:t>
            </a:r>
            <a:r>
              <a:rPr lang="es-ES_tradnl" i="1" dirty="0" err="1" smtClean="0">
                <a:solidFill>
                  <a:srgbClr val="800080"/>
                </a:solidFill>
              </a:rPr>
              <a:t>learn</a:t>
            </a:r>
            <a:r>
              <a:rPr lang="es-ES_tradnl" i="1" dirty="0" smtClean="0">
                <a:solidFill>
                  <a:srgbClr val="800080"/>
                </a:solidFill>
              </a:rPr>
              <a:t> </a:t>
            </a:r>
            <a:r>
              <a:rPr lang="es-ES_tradnl" i="1" dirty="0" err="1" smtClean="0">
                <a:solidFill>
                  <a:srgbClr val="800080"/>
                </a:solidFill>
              </a:rPr>
              <a:t>about</a:t>
            </a:r>
            <a:r>
              <a:rPr lang="es-ES_tradnl" i="1" dirty="0" smtClean="0">
                <a:solidFill>
                  <a:srgbClr val="800080"/>
                </a:solidFill>
              </a:rPr>
              <a:t> </a:t>
            </a:r>
            <a:r>
              <a:rPr lang="es-ES_tradnl" i="1" dirty="0" err="1" smtClean="0">
                <a:solidFill>
                  <a:srgbClr val="800080"/>
                </a:solidFill>
              </a:rPr>
              <a:t>the</a:t>
            </a:r>
            <a:r>
              <a:rPr lang="es-ES_tradnl" i="1" dirty="0" smtClean="0">
                <a:solidFill>
                  <a:srgbClr val="800080"/>
                </a:solidFill>
              </a:rPr>
              <a:t> </a:t>
            </a:r>
            <a:r>
              <a:rPr lang="es-ES_tradnl" i="1" dirty="0" err="1" smtClean="0">
                <a:solidFill>
                  <a:srgbClr val="800080"/>
                </a:solidFill>
              </a:rPr>
              <a:t>importance</a:t>
            </a:r>
            <a:r>
              <a:rPr lang="es-ES_tradnl" i="1" dirty="0" smtClean="0">
                <a:solidFill>
                  <a:srgbClr val="800080"/>
                </a:solidFill>
              </a:rPr>
              <a:t> of soccer in latino culture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 smtClean="0"/>
              <a:t>Leer las preguntas del paquete distribuido</a:t>
            </a:r>
          </a:p>
          <a:p>
            <a:r>
              <a:rPr lang="es-ES_tradnl" dirty="0" smtClean="0"/>
              <a:t>Mirar la primera parte de la película </a:t>
            </a:r>
          </a:p>
          <a:p>
            <a:r>
              <a:rPr lang="es-ES_tradnl" dirty="0" smtClean="0"/>
              <a:t>Toma apuntes activos de lo que crees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you</a:t>
            </a:r>
            <a:r>
              <a:rPr lang="es-ES_tradnl" sz="2400" i="1" dirty="0" smtClean="0"/>
              <a:t> </a:t>
            </a:r>
            <a:r>
              <a:rPr lang="es-ES_tradnl" sz="2400" i="1" dirty="0" err="1" smtClean="0"/>
              <a:t>believe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62a:</a:t>
            </a:r>
          </a:p>
          <a:p>
            <a:r>
              <a:rPr lang="es-ES_tradnl" dirty="0" smtClean="0"/>
              <a:t>In </a:t>
            </a:r>
            <a:r>
              <a:rPr lang="es-ES_tradnl" dirty="0" err="1" smtClean="0"/>
              <a:t>the</a:t>
            </a:r>
            <a:r>
              <a:rPr lang="es-ES_tradnl" dirty="0" smtClean="0"/>
              <a:t> GOAL </a:t>
            </a:r>
            <a:r>
              <a:rPr lang="es-ES_tradnl" dirty="0" err="1" smtClean="0"/>
              <a:t>packet</a:t>
            </a:r>
            <a:r>
              <a:rPr lang="es-ES_tradnl" dirty="0" smtClean="0"/>
              <a:t>, complete p. 5 &amp; p. </a:t>
            </a:r>
            <a:r>
              <a:rPr lang="es-ES_tradnl" dirty="0" smtClean="0"/>
              <a:t>7 q. 1-5 (#5.1-5.2)</a:t>
            </a:r>
          </a:p>
          <a:p>
            <a:r>
              <a:rPr lang="es-ES_tradnl" dirty="0" smtClean="0"/>
              <a:t>SIGN </a:t>
            </a:r>
            <a:r>
              <a:rPr lang="es-ES_tradnl" u="sng" dirty="0" smtClean="0"/>
              <a:t>Examen: Capitulo 5</a:t>
            </a:r>
            <a:r>
              <a:rPr lang="es-ES_tradnl" dirty="0" smtClean="0"/>
              <a:t> 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6864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7098</TotalTime>
  <Words>102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702 La fecha es el 14 de abril del 2016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36</cp:revision>
  <dcterms:created xsi:type="dcterms:W3CDTF">2014-12-15T19:13:06Z</dcterms:created>
  <dcterms:modified xsi:type="dcterms:W3CDTF">2016-04-14T19:31:22Z</dcterms:modified>
</cp:coreProperties>
</file>